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4"/>
    <p:restoredTop sz="94670"/>
  </p:normalViewPr>
  <p:slideViewPr>
    <p:cSldViewPr snapToGrid="0" snapToObjects="1">
      <p:cViewPr>
        <p:scale>
          <a:sx n="29" d="100"/>
          <a:sy n="29" d="100"/>
        </p:scale>
        <p:origin x="2352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3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7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8A07-7D1A-9D44-8650-E7443B1229B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20D0-D945-6D4F-AB1E-948C326F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51BE4E5-610E-9E45-BD90-29C939F45D2D}"/>
              </a:ext>
            </a:extLst>
          </p:cNvPr>
          <p:cNvSpPr/>
          <p:nvPr/>
        </p:nvSpPr>
        <p:spPr>
          <a:xfrm>
            <a:off x="0" y="40283"/>
            <a:ext cx="34254145" cy="5970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9EBDAA-7180-694F-9E92-9D4F658923F3}"/>
              </a:ext>
            </a:extLst>
          </p:cNvPr>
          <p:cNvCxnSpPr>
            <a:cxnSpLocks/>
          </p:cNvCxnSpPr>
          <p:nvPr/>
        </p:nvCxnSpPr>
        <p:spPr>
          <a:xfrm>
            <a:off x="34254145" y="537882"/>
            <a:ext cx="0" cy="4787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1D9C5B1-F5BD-0B47-AF31-AB422B44B482}"/>
              </a:ext>
            </a:extLst>
          </p:cNvPr>
          <p:cNvSpPr txBox="1"/>
          <p:nvPr/>
        </p:nvSpPr>
        <p:spPr>
          <a:xfrm>
            <a:off x="6938681" y="1344704"/>
            <a:ext cx="28068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Arial" panose="020B0604020202020204" pitchFamily="34" charset="0"/>
              </a:rPr>
              <a:t>HEADER EXAMPLE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D67769-4D02-034F-BA79-B39B62702DBC}"/>
              </a:ext>
            </a:extLst>
          </p:cNvPr>
          <p:cNvSpPr txBox="1"/>
          <p:nvPr/>
        </p:nvSpPr>
        <p:spPr>
          <a:xfrm>
            <a:off x="6938681" y="3485566"/>
            <a:ext cx="28068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</a:rPr>
              <a:t>Sub-header descriptor area text. Sub-header descriptor area text.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516CA-FBCF-544B-B742-16D9B4521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83"/>
            <a:ext cx="4464051" cy="59704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4C8C813-0D84-F043-A422-3F18986DE15C}"/>
              </a:ext>
            </a:extLst>
          </p:cNvPr>
          <p:cNvSpPr txBox="1"/>
          <p:nvPr/>
        </p:nvSpPr>
        <p:spPr>
          <a:xfrm>
            <a:off x="1727946" y="8800044"/>
            <a:ext cx="116011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Lorem ipsum dolor sit </a:t>
            </a:r>
            <a:r>
              <a:rPr lang="en-US" sz="4000" dirty="0" err="1">
                <a:latin typeface="Arial" panose="020B0604020202020204" pitchFamily="34" charset="0"/>
              </a:rPr>
              <a:t>amet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consectetuer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adipiscing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elit</a:t>
            </a:r>
            <a:r>
              <a:rPr lang="en-US" sz="4000" dirty="0">
                <a:latin typeface="Arial" panose="020B0604020202020204" pitchFamily="34" charset="0"/>
              </a:rPr>
              <a:t>, sed diam </a:t>
            </a:r>
            <a:r>
              <a:rPr lang="en-US" sz="4000" dirty="0" err="1">
                <a:latin typeface="Arial" panose="020B0604020202020204" pitchFamily="34" charset="0"/>
              </a:rPr>
              <a:t>nonummy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nibh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euismod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tincidunt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ut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laoreet</a:t>
            </a:r>
            <a:r>
              <a:rPr lang="en-US" sz="4000" dirty="0">
                <a:latin typeface="Arial" panose="020B0604020202020204" pitchFamily="34" charset="0"/>
              </a:rPr>
              <a:t> dolore magna </a:t>
            </a:r>
            <a:r>
              <a:rPr lang="en-US" sz="4000" dirty="0" err="1">
                <a:latin typeface="Arial" panose="020B0604020202020204" pitchFamily="34" charset="0"/>
              </a:rPr>
              <a:t>aliquam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erat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volutpat</a:t>
            </a:r>
            <a:r>
              <a:rPr lang="en-US" sz="4000" dirty="0">
                <a:latin typeface="Arial" panose="020B0604020202020204" pitchFamily="34" charset="0"/>
              </a:rPr>
              <a:t>. Ut </a:t>
            </a:r>
            <a:r>
              <a:rPr lang="en-US" sz="4000" dirty="0" err="1">
                <a:latin typeface="Arial" panose="020B0604020202020204" pitchFamily="34" charset="0"/>
              </a:rPr>
              <a:t>wisi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enim</a:t>
            </a:r>
            <a:r>
              <a:rPr lang="en-US" sz="4000" dirty="0">
                <a:latin typeface="Arial" panose="020B0604020202020204" pitchFamily="34" charset="0"/>
              </a:rPr>
              <a:t> ad minim </a:t>
            </a:r>
            <a:r>
              <a:rPr lang="en-US" sz="4000" dirty="0" err="1">
                <a:latin typeface="Arial" panose="020B0604020202020204" pitchFamily="34" charset="0"/>
              </a:rPr>
              <a:t>veniam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quis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nostrud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exerci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tation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ullamcorper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suscipit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lobortis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nisl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ut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aliquip</a:t>
            </a:r>
            <a:r>
              <a:rPr lang="en-US" sz="4000" dirty="0">
                <a:latin typeface="Arial" panose="020B0604020202020204" pitchFamily="34" charset="0"/>
              </a:rPr>
              <a:t> ex </a:t>
            </a:r>
            <a:r>
              <a:rPr lang="en-US" sz="4000" dirty="0" err="1">
                <a:latin typeface="Arial" panose="020B0604020202020204" pitchFamily="34" charset="0"/>
              </a:rPr>
              <a:t>ea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commodo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consequat</a:t>
            </a:r>
            <a:r>
              <a:rPr lang="en-US" sz="4000" dirty="0">
                <a:latin typeface="Arial" panose="020B0604020202020204" pitchFamily="34" charset="0"/>
              </a:rPr>
              <a:t>. Duis </a:t>
            </a:r>
            <a:r>
              <a:rPr lang="en-US" sz="4000" dirty="0" err="1">
                <a:latin typeface="Arial" panose="020B0604020202020204" pitchFamily="34" charset="0"/>
              </a:rPr>
              <a:t>autem</a:t>
            </a:r>
            <a:r>
              <a:rPr lang="en-US" sz="4000" dirty="0">
                <a:latin typeface="Arial" panose="020B0604020202020204" pitchFamily="34" charset="0"/>
              </a:rPr>
              <a:t> vel </a:t>
            </a:r>
            <a:r>
              <a:rPr lang="en-US" sz="4000" dirty="0" err="1">
                <a:latin typeface="Arial" panose="020B0604020202020204" pitchFamily="34" charset="0"/>
              </a:rPr>
              <a:t>eum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iriure</a:t>
            </a:r>
            <a:r>
              <a:rPr lang="en-US" sz="4000" dirty="0">
                <a:latin typeface="Arial" panose="020B0604020202020204" pitchFamily="34" charset="0"/>
              </a:rPr>
              <a:t> dolor in </a:t>
            </a:r>
            <a:r>
              <a:rPr lang="en-US" sz="4000" dirty="0" err="1">
                <a:latin typeface="Arial" panose="020B0604020202020204" pitchFamily="34" charset="0"/>
              </a:rPr>
              <a:t>hendrerit</a:t>
            </a:r>
            <a:r>
              <a:rPr lang="en-US" sz="4000" dirty="0">
                <a:latin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</a:rPr>
              <a:t>vulputate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71DC1-47E4-ED4A-9317-9BCD4AF585E9}"/>
              </a:ext>
            </a:extLst>
          </p:cNvPr>
          <p:cNvSpPr/>
          <p:nvPr/>
        </p:nvSpPr>
        <p:spPr>
          <a:xfrm>
            <a:off x="34254145" y="40283"/>
            <a:ext cx="9601200" cy="59704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F4A103-AF6D-8742-8EC1-234A1CF60F13}"/>
              </a:ext>
            </a:extLst>
          </p:cNvPr>
          <p:cNvCxnSpPr/>
          <p:nvPr/>
        </p:nvCxnSpPr>
        <p:spPr>
          <a:xfrm>
            <a:off x="14827770" y="6531684"/>
            <a:ext cx="0" cy="24375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0219B4A-33D6-F540-8316-8FC7F2792364}"/>
              </a:ext>
            </a:extLst>
          </p:cNvPr>
          <p:cNvSpPr txBox="1"/>
          <p:nvPr/>
        </p:nvSpPr>
        <p:spPr>
          <a:xfrm>
            <a:off x="35850793" y="2577371"/>
            <a:ext cx="6605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chemeClr val="bg1"/>
                </a:solidFill>
                <a:latin typeface="Arial" panose="020B0604020202020204" pitchFamily="34" charset="0"/>
              </a:rPr>
              <a:t>Sponsor logo area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488AB7-6556-A14F-AA77-FA224FD79808}"/>
              </a:ext>
            </a:extLst>
          </p:cNvPr>
          <p:cNvSpPr txBox="1"/>
          <p:nvPr/>
        </p:nvSpPr>
        <p:spPr>
          <a:xfrm>
            <a:off x="1727946" y="7664935"/>
            <a:ext cx="11601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</a:rPr>
              <a:t>Lead in header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9BF167-C5C2-9C4F-9B4B-97F8D975D075}"/>
              </a:ext>
            </a:extLst>
          </p:cNvPr>
          <p:cNvCxnSpPr/>
          <p:nvPr/>
        </p:nvCxnSpPr>
        <p:spPr>
          <a:xfrm>
            <a:off x="29092410" y="6501204"/>
            <a:ext cx="0" cy="24375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3A7F54-16E7-C345-9626-3E742837DC51}"/>
              </a:ext>
            </a:extLst>
          </p:cNvPr>
          <p:cNvCxnSpPr>
            <a:cxnSpLocks/>
          </p:cNvCxnSpPr>
          <p:nvPr/>
        </p:nvCxnSpPr>
        <p:spPr>
          <a:xfrm flipH="1">
            <a:off x="1727946" y="14325600"/>
            <a:ext cx="11988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C68342-8CF4-9046-8E12-F4328EA8C229}"/>
              </a:ext>
            </a:extLst>
          </p:cNvPr>
          <p:cNvCxnSpPr>
            <a:cxnSpLocks/>
          </p:cNvCxnSpPr>
          <p:nvPr/>
        </p:nvCxnSpPr>
        <p:spPr>
          <a:xfrm flipH="1">
            <a:off x="15992586" y="22875240"/>
            <a:ext cx="11988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D7A4F31-F1F7-CB4F-9B3E-B856B92822A7}"/>
              </a:ext>
            </a:extLst>
          </p:cNvPr>
          <p:cNvCxnSpPr>
            <a:cxnSpLocks/>
          </p:cNvCxnSpPr>
          <p:nvPr/>
        </p:nvCxnSpPr>
        <p:spPr>
          <a:xfrm flipH="1">
            <a:off x="30028626" y="17526000"/>
            <a:ext cx="11988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D1C767E-1D4C-0B4A-8FB0-2B475651B3D5}"/>
              </a:ext>
            </a:extLst>
          </p:cNvPr>
          <p:cNvSpPr/>
          <p:nvPr/>
        </p:nvSpPr>
        <p:spPr>
          <a:xfrm>
            <a:off x="-1" y="31328003"/>
            <a:ext cx="43855345" cy="15903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D9FCC3-F98B-F746-AB6D-B12C1BF1D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7637" y="25632782"/>
            <a:ext cx="16701247" cy="129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6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75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ronboucher21@gmail.com</dc:creator>
  <cp:lastModifiedBy>ronboucher21@gmail.com</cp:lastModifiedBy>
  <cp:revision>7</cp:revision>
  <dcterms:created xsi:type="dcterms:W3CDTF">2019-06-28T11:39:36Z</dcterms:created>
  <dcterms:modified xsi:type="dcterms:W3CDTF">2019-06-28T20:14:20Z</dcterms:modified>
</cp:coreProperties>
</file>