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/>
    <p:restoredTop sz="94670"/>
  </p:normalViewPr>
  <p:slideViewPr>
    <p:cSldViewPr snapToGrid="0" snapToObjects="1">
      <p:cViewPr varScale="1">
        <p:scale>
          <a:sx n="42" d="100"/>
          <a:sy n="42" d="100"/>
        </p:scale>
        <p:origin x="4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8AB5DF-CC4E-2843-9A8D-1663B88B070D}"/>
              </a:ext>
            </a:extLst>
          </p:cNvPr>
          <p:cNvSpPr/>
          <p:nvPr/>
        </p:nvSpPr>
        <p:spPr>
          <a:xfrm>
            <a:off x="772831" y="6562164"/>
            <a:ext cx="13803780" cy="23828189"/>
          </a:xfrm>
          <a:prstGeom prst="rect">
            <a:avLst/>
          </a:prstGeom>
          <a:gradFill>
            <a:gsLst>
              <a:gs pos="0">
                <a:schemeClr val="accent1">
                  <a:alpha val="51000"/>
                  <a:lumMod val="8000"/>
                  <a:lumOff val="92000"/>
                </a:schemeClr>
              </a:gs>
              <a:gs pos="100000">
                <a:schemeClr val="bg1">
                  <a:alpha val="30000"/>
                  <a:lumMod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516CA-FBCF-544B-B742-16D9B452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1" y="0"/>
            <a:ext cx="4544484" cy="60780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5612D7-2A82-BC43-B818-53DDBC742053}"/>
              </a:ext>
            </a:extLst>
          </p:cNvPr>
          <p:cNvSpPr/>
          <p:nvPr/>
        </p:nvSpPr>
        <p:spPr>
          <a:xfrm>
            <a:off x="29325419" y="6562164"/>
            <a:ext cx="13803780" cy="23828189"/>
          </a:xfrm>
          <a:prstGeom prst="rect">
            <a:avLst/>
          </a:prstGeom>
          <a:gradFill>
            <a:gsLst>
              <a:gs pos="0">
                <a:schemeClr val="accent1">
                  <a:alpha val="51000"/>
                  <a:lumMod val="8000"/>
                  <a:lumOff val="92000"/>
                </a:schemeClr>
              </a:gs>
              <a:gs pos="100000">
                <a:schemeClr val="bg1">
                  <a:alpha val="30000"/>
                  <a:lumMod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0B848-9596-2746-A349-92140865AABA}"/>
              </a:ext>
            </a:extLst>
          </p:cNvPr>
          <p:cNvSpPr/>
          <p:nvPr/>
        </p:nvSpPr>
        <p:spPr>
          <a:xfrm>
            <a:off x="15049125" y="6562164"/>
            <a:ext cx="13803780" cy="23828189"/>
          </a:xfrm>
          <a:prstGeom prst="rect">
            <a:avLst/>
          </a:prstGeom>
          <a:gradFill>
            <a:gsLst>
              <a:gs pos="0">
                <a:schemeClr val="accent1">
                  <a:alpha val="51000"/>
                  <a:lumMod val="8000"/>
                  <a:lumOff val="92000"/>
                </a:schemeClr>
              </a:gs>
              <a:gs pos="100000">
                <a:schemeClr val="bg1">
                  <a:alpha val="30000"/>
                  <a:lumMod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D9FCC3-F98B-F746-AB6D-B12C1BF1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117" y="25267022"/>
            <a:ext cx="16701247" cy="129055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77D6C2-D668-5147-B2D9-CD07E544C571}"/>
              </a:ext>
            </a:extLst>
          </p:cNvPr>
          <p:cNvCxnSpPr>
            <a:cxnSpLocks/>
          </p:cNvCxnSpPr>
          <p:nvPr/>
        </p:nvCxnSpPr>
        <p:spPr>
          <a:xfrm flipV="1">
            <a:off x="5916707" y="5970496"/>
            <a:ext cx="3694355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9EBDAA-7180-694F-9E92-9D4F658923F3}"/>
              </a:ext>
            </a:extLst>
          </p:cNvPr>
          <p:cNvCxnSpPr>
            <a:cxnSpLocks/>
          </p:cNvCxnSpPr>
          <p:nvPr/>
        </p:nvCxnSpPr>
        <p:spPr>
          <a:xfrm>
            <a:off x="34254145" y="537882"/>
            <a:ext cx="0" cy="4787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D9C5B1-F5BD-0B47-AF31-AB422B44B482}"/>
              </a:ext>
            </a:extLst>
          </p:cNvPr>
          <p:cNvSpPr txBox="1"/>
          <p:nvPr/>
        </p:nvSpPr>
        <p:spPr>
          <a:xfrm>
            <a:off x="6938681" y="1344704"/>
            <a:ext cx="28068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rial" panose="020B0604020202020204" pitchFamily="34" charset="0"/>
              </a:rPr>
              <a:t>HEADER EXAMPLE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D67769-4D02-034F-BA79-B39B62702DBC}"/>
              </a:ext>
            </a:extLst>
          </p:cNvPr>
          <p:cNvSpPr txBox="1"/>
          <p:nvPr/>
        </p:nvSpPr>
        <p:spPr>
          <a:xfrm>
            <a:off x="6938681" y="3485566"/>
            <a:ext cx="28068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anose="020B0604020202020204" pitchFamily="34" charset="0"/>
              </a:rPr>
              <a:t>Sub-header descriptor area text. Sub-header descriptor area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219B4A-33D6-F540-8316-8FC7F2792364}"/>
              </a:ext>
            </a:extLst>
          </p:cNvPr>
          <p:cNvSpPr txBox="1"/>
          <p:nvPr/>
        </p:nvSpPr>
        <p:spPr>
          <a:xfrm>
            <a:off x="35850793" y="2577371"/>
            <a:ext cx="660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Sponsor logo area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488AB7-6556-A14F-AA77-FA224FD79808}"/>
              </a:ext>
            </a:extLst>
          </p:cNvPr>
          <p:cNvSpPr txBox="1"/>
          <p:nvPr/>
        </p:nvSpPr>
        <p:spPr>
          <a:xfrm>
            <a:off x="1727946" y="7664935"/>
            <a:ext cx="1160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</a:rPr>
              <a:t>Lead in header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8C813-0D84-F043-A422-3F18986DE15C}"/>
              </a:ext>
            </a:extLst>
          </p:cNvPr>
          <p:cNvSpPr txBox="1"/>
          <p:nvPr/>
        </p:nvSpPr>
        <p:spPr>
          <a:xfrm>
            <a:off x="1727946" y="8800044"/>
            <a:ext cx="11601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Lorem ipsum dolor sit </a:t>
            </a:r>
            <a:r>
              <a:rPr lang="en-US" sz="4000" dirty="0" err="1">
                <a:latin typeface="Arial" panose="020B0604020202020204" pitchFamily="34" charset="0"/>
              </a:rPr>
              <a:t>amet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consectetuer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adipiscing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elit</a:t>
            </a:r>
            <a:r>
              <a:rPr lang="en-US" sz="4000" dirty="0">
                <a:latin typeface="Arial" panose="020B0604020202020204" pitchFamily="34" charset="0"/>
              </a:rPr>
              <a:t>, sed diam </a:t>
            </a:r>
            <a:r>
              <a:rPr lang="en-US" sz="4000" dirty="0" err="1">
                <a:latin typeface="Arial" panose="020B0604020202020204" pitchFamily="34" charset="0"/>
              </a:rPr>
              <a:t>nonummy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nibh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euismod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tincidunt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laoreet</a:t>
            </a:r>
            <a:r>
              <a:rPr lang="en-US" sz="4000" dirty="0">
                <a:latin typeface="Arial" panose="020B0604020202020204" pitchFamily="34" charset="0"/>
              </a:rPr>
              <a:t> dolore magna </a:t>
            </a:r>
            <a:r>
              <a:rPr lang="en-US" sz="4000" dirty="0" err="1">
                <a:latin typeface="Arial" panose="020B0604020202020204" pitchFamily="34" charset="0"/>
              </a:rPr>
              <a:t>aliquam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erat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volutpat</a:t>
            </a:r>
            <a:r>
              <a:rPr lang="en-US" sz="4000" dirty="0">
                <a:latin typeface="Arial" panose="020B0604020202020204" pitchFamily="34" charset="0"/>
              </a:rPr>
              <a:t>. Ut </a:t>
            </a:r>
            <a:r>
              <a:rPr lang="en-US" sz="4000" dirty="0" err="1">
                <a:latin typeface="Arial" panose="020B0604020202020204" pitchFamily="34" charset="0"/>
              </a:rPr>
              <a:t>wisi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enim</a:t>
            </a:r>
            <a:r>
              <a:rPr lang="en-US" sz="4000" dirty="0">
                <a:latin typeface="Arial" panose="020B0604020202020204" pitchFamily="34" charset="0"/>
              </a:rPr>
              <a:t> ad minim </a:t>
            </a:r>
            <a:r>
              <a:rPr lang="en-US" sz="4000" dirty="0" err="1">
                <a:latin typeface="Arial" panose="020B0604020202020204" pitchFamily="34" charset="0"/>
              </a:rPr>
              <a:t>veniam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quis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nostrud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exerci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tation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ullamcorper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suscipit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lobortis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nisl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aliquip</a:t>
            </a:r>
            <a:r>
              <a:rPr lang="en-US" sz="4000" dirty="0">
                <a:latin typeface="Arial" panose="020B0604020202020204" pitchFamily="34" charset="0"/>
              </a:rPr>
              <a:t> ex </a:t>
            </a:r>
            <a:r>
              <a:rPr lang="en-US" sz="4000" dirty="0" err="1">
                <a:latin typeface="Arial" panose="020B0604020202020204" pitchFamily="34" charset="0"/>
              </a:rPr>
              <a:t>ea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commodo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consequat</a:t>
            </a:r>
            <a:r>
              <a:rPr lang="en-US" sz="4000" dirty="0">
                <a:latin typeface="Arial" panose="020B0604020202020204" pitchFamily="34" charset="0"/>
              </a:rPr>
              <a:t>. Duis </a:t>
            </a:r>
            <a:r>
              <a:rPr lang="en-US" sz="4000" dirty="0" err="1">
                <a:latin typeface="Arial" panose="020B0604020202020204" pitchFamily="34" charset="0"/>
              </a:rPr>
              <a:t>autem</a:t>
            </a:r>
            <a:r>
              <a:rPr lang="en-US" sz="4000" dirty="0">
                <a:latin typeface="Arial" panose="020B0604020202020204" pitchFamily="34" charset="0"/>
              </a:rPr>
              <a:t> vel </a:t>
            </a:r>
            <a:r>
              <a:rPr lang="en-US" sz="4000" dirty="0" err="1">
                <a:latin typeface="Arial" panose="020B0604020202020204" pitchFamily="34" charset="0"/>
              </a:rPr>
              <a:t>eum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iriure</a:t>
            </a:r>
            <a:r>
              <a:rPr lang="en-US" sz="4000" dirty="0">
                <a:latin typeface="Arial" panose="020B0604020202020204" pitchFamily="34" charset="0"/>
              </a:rPr>
              <a:t> dolor in </a:t>
            </a:r>
            <a:r>
              <a:rPr lang="en-US" sz="4000" dirty="0" err="1">
                <a:latin typeface="Arial" panose="020B0604020202020204" pitchFamily="34" charset="0"/>
              </a:rPr>
              <a:t>hendrerit</a:t>
            </a:r>
            <a:r>
              <a:rPr lang="en-US" sz="4000" dirty="0">
                <a:latin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</a:rPr>
              <a:t>vulputate</a:t>
            </a:r>
            <a:endParaRPr 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6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75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ronboucher21@gmail.com</dc:creator>
  <cp:lastModifiedBy>ronboucher21@gmail.com</cp:lastModifiedBy>
  <cp:revision>4</cp:revision>
  <dcterms:created xsi:type="dcterms:W3CDTF">2019-06-28T11:39:36Z</dcterms:created>
  <dcterms:modified xsi:type="dcterms:W3CDTF">2019-06-28T20:04:10Z</dcterms:modified>
</cp:coreProperties>
</file>